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301" r:id="rId3"/>
    <p:sldId id="302" r:id="rId4"/>
    <p:sldId id="299" r:id="rId5"/>
    <p:sldId id="309" r:id="rId6"/>
    <p:sldId id="300" r:id="rId7"/>
    <p:sldId id="308" r:id="rId8"/>
    <p:sldId id="307" r:id="rId9"/>
    <p:sldId id="306" r:id="rId10"/>
    <p:sldId id="305" r:id="rId11"/>
    <p:sldId id="303" r:id="rId12"/>
    <p:sldId id="311" r:id="rId13"/>
    <p:sldId id="312" r:id="rId14"/>
    <p:sldId id="317" r:id="rId15"/>
    <p:sldId id="316" r:id="rId16"/>
    <p:sldId id="313" r:id="rId17"/>
    <p:sldId id="314" r:id="rId18"/>
    <p:sldId id="315" r:id="rId19"/>
    <p:sldId id="318" r:id="rId20"/>
    <p:sldId id="319" r:id="rId21"/>
    <p:sldId id="321" r:id="rId22"/>
    <p:sldId id="322" r:id="rId23"/>
    <p:sldId id="324" r:id="rId24"/>
    <p:sldId id="325" r:id="rId25"/>
    <p:sldId id="323" r:id="rId26"/>
    <p:sldId id="328" r:id="rId27"/>
    <p:sldId id="327" r:id="rId28"/>
    <p:sldId id="326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FAD"/>
    <a:srgbClr val="FFF552"/>
    <a:srgbClr val="B5E266"/>
    <a:srgbClr val="FF7DC1"/>
    <a:srgbClr val="AF257B"/>
    <a:srgbClr val="EF9F27"/>
    <a:srgbClr val="B4E3F3"/>
    <a:srgbClr val="714938"/>
    <a:srgbClr val="AE7F6A"/>
    <a:srgbClr val="DD3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380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568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941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766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2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46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02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74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3949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877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46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537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5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588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03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368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645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956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903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168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43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95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69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68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92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57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910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52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14495</TotalTime>
  <Words>0</Words>
  <Application>Microsoft Office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100</cp:revision>
  <dcterms:created xsi:type="dcterms:W3CDTF">2024-06-04T20:19:58Z</dcterms:created>
  <dcterms:modified xsi:type="dcterms:W3CDTF">2025-05-26T16:59:39Z</dcterms:modified>
</cp:coreProperties>
</file>